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33"/>
  </p:normalViewPr>
  <p:slideViewPr>
    <p:cSldViewPr snapToGrid="0">
      <p:cViewPr varScale="1">
        <p:scale>
          <a:sx n="90" d="100"/>
          <a:sy n="90" d="100"/>
        </p:scale>
        <p:origin x="896" y="192"/>
      </p:cViewPr>
      <p:guideLst/>
    </p:cSldViewPr>
  </p:slideViewPr>
  <p:notesTextViewPr>
    <p:cViewPr>
      <p:scale>
        <a:sx n="1" d="1"/>
        <a:sy n="1" d="1"/>
      </p:scale>
      <p:origin x="0" y="-32"/>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39CE45-D189-314E-A952-D577AD0695A2}" type="datetimeFigureOut">
              <a:rPr lang="en-US" smtClean="0"/>
              <a:t>3/4/25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9D8DA9-7F3E-C343-9911-D80032F3E018}" type="slidenum">
              <a:rPr lang="en-US" smtClean="0"/>
              <a:t>‹#›</a:t>
            </a:fld>
            <a:endParaRPr lang="en-US"/>
          </a:p>
        </p:txBody>
      </p:sp>
    </p:spTree>
    <p:extLst>
      <p:ext uri="{BB962C8B-B14F-4D97-AF65-F5344CB8AC3E}">
        <p14:creationId xmlns:p14="http://schemas.microsoft.com/office/powerpoint/2010/main" val="11577424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Below this basic draft would be lines for signatures to a petition that would be circulated by fellow paddlers and those that wish to actually try to get petition backers like commercial rafting companies and river users, fishermen, hikers, bikers and others who would support a more free flowing river</a:t>
            </a:r>
          </a:p>
        </p:txBody>
      </p:sp>
      <p:sp>
        <p:nvSpPr>
          <p:cNvPr id="4" name="Slide Number Placeholder 3"/>
          <p:cNvSpPr>
            <a:spLocks noGrp="1"/>
          </p:cNvSpPr>
          <p:nvPr>
            <p:ph type="sldNum" sz="quarter" idx="5"/>
          </p:nvPr>
        </p:nvSpPr>
        <p:spPr/>
        <p:txBody>
          <a:bodyPr/>
          <a:lstStyle/>
          <a:p>
            <a:fld id="{109D8DA9-7F3E-C343-9911-D80032F3E018}" type="slidenum">
              <a:rPr lang="en-US" smtClean="0"/>
              <a:t>1</a:t>
            </a:fld>
            <a:endParaRPr lang="en-US"/>
          </a:p>
        </p:txBody>
      </p:sp>
    </p:spTree>
    <p:extLst>
      <p:ext uri="{BB962C8B-B14F-4D97-AF65-F5344CB8AC3E}">
        <p14:creationId xmlns:p14="http://schemas.microsoft.com/office/powerpoint/2010/main" val="22824261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10C27-B671-4821-33B7-1C12E9D21C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255E1B-29D2-1E1E-D6AD-6430233B30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582D7B7-405D-CEA9-1742-26D234785DE5}"/>
              </a:ext>
            </a:extLst>
          </p:cNvPr>
          <p:cNvSpPr>
            <a:spLocks noGrp="1"/>
          </p:cNvSpPr>
          <p:nvPr>
            <p:ph type="dt" sz="half" idx="10"/>
          </p:nvPr>
        </p:nvSpPr>
        <p:spPr/>
        <p:txBody>
          <a:bodyPr/>
          <a:lstStyle/>
          <a:p>
            <a:fld id="{CB5F710E-DC1E-4E48-87EF-07927E436AF2}" type="datetimeFigureOut">
              <a:rPr lang="en-US" smtClean="0"/>
              <a:t>3/4/25</a:t>
            </a:fld>
            <a:endParaRPr lang="en-US"/>
          </a:p>
        </p:txBody>
      </p:sp>
      <p:sp>
        <p:nvSpPr>
          <p:cNvPr id="5" name="Footer Placeholder 4">
            <a:extLst>
              <a:ext uri="{FF2B5EF4-FFF2-40B4-BE49-F238E27FC236}">
                <a16:creationId xmlns:a16="http://schemas.microsoft.com/office/drawing/2014/main" id="{7E1BD59B-CDB0-BF0B-9916-03B42A0AD5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57C7F3-A523-6BB2-FE32-08E1E1EEC7E6}"/>
              </a:ext>
            </a:extLst>
          </p:cNvPr>
          <p:cNvSpPr>
            <a:spLocks noGrp="1"/>
          </p:cNvSpPr>
          <p:nvPr>
            <p:ph type="sldNum" sz="quarter" idx="12"/>
          </p:nvPr>
        </p:nvSpPr>
        <p:spPr/>
        <p:txBody>
          <a:bodyPr/>
          <a:lstStyle/>
          <a:p>
            <a:fld id="{DD24F59D-4A61-3D48-B76C-61C236982611}" type="slidenum">
              <a:rPr lang="en-US" smtClean="0"/>
              <a:t>‹#›</a:t>
            </a:fld>
            <a:endParaRPr lang="en-US"/>
          </a:p>
        </p:txBody>
      </p:sp>
    </p:spTree>
    <p:extLst>
      <p:ext uri="{BB962C8B-B14F-4D97-AF65-F5344CB8AC3E}">
        <p14:creationId xmlns:p14="http://schemas.microsoft.com/office/powerpoint/2010/main" val="736939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35CE1-0CFA-8AE2-EED1-C7145467A8E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A83721D-BACF-194B-61B0-1F99F94B8A7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457502-6F02-A78F-BB10-3CA4E3E90B07}"/>
              </a:ext>
            </a:extLst>
          </p:cNvPr>
          <p:cNvSpPr>
            <a:spLocks noGrp="1"/>
          </p:cNvSpPr>
          <p:nvPr>
            <p:ph type="dt" sz="half" idx="10"/>
          </p:nvPr>
        </p:nvSpPr>
        <p:spPr/>
        <p:txBody>
          <a:bodyPr/>
          <a:lstStyle/>
          <a:p>
            <a:fld id="{CB5F710E-DC1E-4E48-87EF-07927E436AF2}" type="datetimeFigureOut">
              <a:rPr lang="en-US" smtClean="0"/>
              <a:t>3/4/25</a:t>
            </a:fld>
            <a:endParaRPr lang="en-US"/>
          </a:p>
        </p:txBody>
      </p:sp>
      <p:sp>
        <p:nvSpPr>
          <p:cNvPr id="5" name="Footer Placeholder 4">
            <a:extLst>
              <a:ext uri="{FF2B5EF4-FFF2-40B4-BE49-F238E27FC236}">
                <a16:creationId xmlns:a16="http://schemas.microsoft.com/office/drawing/2014/main" id="{882CC41E-AFF2-805A-849D-4C6E242616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749577-527C-E671-AD32-37CCC090A7A5}"/>
              </a:ext>
            </a:extLst>
          </p:cNvPr>
          <p:cNvSpPr>
            <a:spLocks noGrp="1"/>
          </p:cNvSpPr>
          <p:nvPr>
            <p:ph type="sldNum" sz="quarter" idx="12"/>
          </p:nvPr>
        </p:nvSpPr>
        <p:spPr/>
        <p:txBody>
          <a:bodyPr/>
          <a:lstStyle/>
          <a:p>
            <a:fld id="{DD24F59D-4A61-3D48-B76C-61C236982611}" type="slidenum">
              <a:rPr lang="en-US" smtClean="0"/>
              <a:t>‹#›</a:t>
            </a:fld>
            <a:endParaRPr lang="en-US"/>
          </a:p>
        </p:txBody>
      </p:sp>
    </p:spTree>
    <p:extLst>
      <p:ext uri="{BB962C8B-B14F-4D97-AF65-F5344CB8AC3E}">
        <p14:creationId xmlns:p14="http://schemas.microsoft.com/office/powerpoint/2010/main" val="1715167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18D471-1EBB-5985-10F2-3FCA3FFD832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856AD6C-CBBC-CAAF-7EB3-C5F28389CD1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551053-BEF8-40EC-FABA-487BE27B441C}"/>
              </a:ext>
            </a:extLst>
          </p:cNvPr>
          <p:cNvSpPr>
            <a:spLocks noGrp="1"/>
          </p:cNvSpPr>
          <p:nvPr>
            <p:ph type="dt" sz="half" idx="10"/>
          </p:nvPr>
        </p:nvSpPr>
        <p:spPr/>
        <p:txBody>
          <a:bodyPr/>
          <a:lstStyle/>
          <a:p>
            <a:fld id="{CB5F710E-DC1E-4E48-87EF-07927E436AF2}" type="datetimeFigureOut">
              <a:rPr lang="en-US" smtClean="0"/>
              <a:t>3/4/25</a:t>
            </a:fld>
            <a:endParaRPr lang="en-US"/>
          </a:p>
        </p:txBody>
      </p:sp>
      <p:sp>
        <p:nvSpPr>
          <p:cNvPr id="5" name="Footer Placeholder 4">
            <a:extLst>
              <a:ext uri="{FF2B5EF4-FFF2-40B4-BE49-F238E27FC236}">
                <a16:creationId xmlns:a16="http://schemas.microsoft.com/office/drawing/2014/main" id="{B14158FD-54E7-451E-28C0-78C6C11B93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B8DDBC-ADF2-0DBF-6E21-8FC99529C552}"/>
              </a:ext>
            </a:extLst>
          </p:cNvPr>
          <p:cNvSpPr>
            <a:spLocks noGrp="1"/>
          </p:cNvSpPr>
          <p:nvPr>
            <p:ph type="sldNum" sz="quarter" idx="12"/>
          </p:nvPr>
        </p:nvSpPr>
        <p:spPr/>
        <p:txBody>
          <a:bodyPr/>
          <a:lstStyle/>
          <a:p>
            <a:fld id="{DD24F59D-4A61-3D48-B76C-61C236982611}" type="slidenum">
              <a:rPr lang="en-US" smtClean="0"/>
              <a:t>‹#›</a:t>
            </a:fld>
            <a:endParaRPr lang="en-US"/>
          </a:p>
        </p:txBody>
      </p:sp>
    </p:spTree>
    <p:extLst>
      <p:ext uri="{BB962C8B-B14F-4D97-AF65-F5344CB8AC3E}">
        <p14:creationId xmlns:p14="http://schemas.microsoft.com/office/powerpoint/2010/main" val="18877162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67E6E-38F3-980E-2581-E7DD116A76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B2C82C7-80E5-34D6-31DD-5D6464CC757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14C8D3-9AF9-4816-CB27-F7A26CB24405}"/>
              </a:ext>
            </a:extLst>
          </p:cNvPr>
          <p:cNvSpPr>
            <a:spLocks noGrp="1"/>
          </p:cNvSpPr>
          <p:nvPr>
            <p:ph type="dt" sz="half" idx="10"/>
          </p:nvPr>
        </p:nvSpPr>
        <p:spPr/>
        <p:txBody>
          <a:bodyPr/>
          <a:lstStyle/>
          <a:p>
            <a:fld id="{CB5F710E-DC1E-4E48-87EF-07927E436AF2}" type="datetimeFigureOut">
              <a:rPr lang="en-US" smtClean="0"/>
              <a:t>3/4/25</a:t>
            </a:fld>
            <a:endParaRPr lang="en-US"/>
          </a:p>
        </p:txBody>
      </p:sp>
      <p:sp>
        <p:nvSpPr>
          <p:cNvPr id="5" name="Footer Placeholder 4">
            <a:extLst>
              <a:ext uri="{FF2B5EF4-FFF2-40B4-BE49-F238E27FC236}">
                <a16:creationId xmlns:a16="http://schemas.microsoft.com/office/drawing/2014/main" id="{9493DEDD-6389-4150-8373-059DBCD72D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90517B-0584-8E6A-5649-D7865BB7C207}"/>
              </a:ext>
            </a:extLst>
          </p:cNvPr>
          <p:cNvSpPr>
            <a:spLocks noGrp="1"/>
          </p:cNvSpPr>
          <p:nvPr>
            <p:ph type="sldNum" sz="quarter" idx="12"/>
          </p:nvPr>
        </p:nvSpPr>
        <p:spPr/>
        <p:txBody>
          <a:bodyPr/>
          <a:lstStyle/>
          <a:p>
            <a:fld id="{DD24F59D-4A61-3D48-B76C-61C236982611}" type="slidenum">
              <a:rPr lang="en-US" smtClean="0"/>
              <a:t>‹#›</a:t>
            </a:fld>
            <a:endParaRPr lang="en-US"/>
          </a:p>
        </p:txBody>
      </p:sp>
    </p:spTree>
    <p:extLst>
      <p:ext uri="{BB962C8B-B14F-4D97-AF65-F5344CB8AC3E}">
        <p14:creationId xmlns:p14="http://schemas.microsoft.com/office/powerpoint/2010/main" val="1155251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47E9C-4175-BA68-81FB-6FF01F4C8B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018B377-F5A7-80A7-8251-55203AA3EC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1C9D58-4C01-F33D-2403-D26A238C0F34}"/>
              </a:ext>
            </a:extLst>
          </p:cNvPr>
          <p:cNvSpPr>
            <a:spLocks noGrp="1"/>
          </p:cNvSpPr>
          <p:nvPr>
            <p:ph type="dt" sz="half" idx="10"/>
          </p:nvPr>
        </p:nvSpPr>
        <p:spPr/>
        <p:txBody>
          <a:bodyPr/>
          <a:lstStyle/>
          <a:p>
            <a:fld id="{CB5F710E-DC1E-4E48-87EF-07927E436AF2}" type="datetimeFigureOut">
              <a:rPr lang="en-US" smtClean="0"/>
              <a:t>3/4/25</a:t>
            </a:fld>
            <a:endParaRPr lang="en-US"/>
          </a:p>
        </p:txBody>
      </p:sp>
      <p:sp>
        <p:nvSpPr>
          <p:cNvPr id="5" name="Footer Placeholder 4">
            <a:extLst>
              <a:ext uri="{FF2B5EF4-FFF2-40B4-BE49-F238E27FC236}">
                <a16:creationId xmlns:a16="http://schemas.microsoft.com/office/drawing/2014/main" id="{1AF0D69B-345E-5646-45E6-84717D7372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2C52DB-9F33-9F1C-6418-E1F401ED8277}"/>
              </a:ext>
            </a:extLst>
          </p:cNvPr>
          <p:cNvSpPr>
            <a:spLocks noGrp="1"/>
          </p:cNvSpPr>
          <p:nvPr>
            <p:ph type="sldNum" sz="quarter" idx="12"/>
          </p:nvPr>
        </p:nvSpPr>
        <p:spPr/>
        <p:txBody>
          <a:bodyPr/>
          <a:lstStyle/>
          <a:p>
            <a:fld id="{DD24F59D-4A61-3D48-B76C-61C236982611}" type="slidenum">
              <a:rPr lang="en-US" smtClean="0"/>
              <a:t>‹#›</a:t>
            </a:fld>
            <a:endParaRPr lang="en-US"/>
          </a:p>
        </p:txBody>
      </p:sp>
    </p:spTree>
    <p:extLst>
      <p:ext uri="{BB962C8B-B14F-4D97-AF65-F5344CB8AC3E}">
        <p14:creationId xmlns:p14="http://schemas.microsoft.com/office/powerpoint/2010/main" val="1656088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08FB8-D652-87D0-B169-6E792D3B9E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6EA90DA-0C3D-0DB2-A6D2-B9AF802E41B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0892996-3F21-D7D8-67BC-B9777DFB930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892675B-8BB1-D0C6-48E9-0E72BC229074}"/>
              </a:ext>
            </a:extLst>
          </p:cNvPr>
          <p:cNvSpPr>
            <a:spLocks noGrp="1"/>
          </p:cNvSpPr>
          <p:nvPr>
            <p:ph type="dt" sz="half" idx="10"/>
          </p:nvPr>
        </p:nvSpPr>
        <p:spPr/>
        <p:txBody>
          <a:bodyPr/>
          <a:lstStyle/>
          <a:p>
            <a:fld id="{CB5F710E-DC1E-4E48-87EF-07927E436AF2}" type="datetimeFigureOut">
              <a:rPr lang="en-US" smtClean="0"/>
              <a:t>3/4/25</a:t>
            </a:fld>
            <a:endParaRPr lang="en-US"/>
          </a:p>
        </p:txBody>
      </p:sp>
      <p:sp>
        <p:nvSpPr>
          <p:cNvPr id="6" name="Footer Placeholder 5">
            <a:extLst>
              <a:ext uri="{FF2B5EF4-FFF2-40B4-BE49-F238E27FC236}">
                <a16:creationId xmlns:a16="http://schemas.microsoft.com/office/drawing/2014/main" id="{4AD8068F-4298-9267-D2EA-E995E87BE4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58F292-4985-312E-6F99-68F142A5FC57}"/>
              </a:ext>
            </a:extLst>
          </p:cNvPr>
          <p:cNvSpPr>
            <a:spLocks noGrp="1"/>
          </p:cNvSpPr>
          <p:nvPr>
            <p:ph type="sldNum" sz="quarter" idx="12"/>
          </p:nvPr>
        </p:nvSpPr>
        <p:spPr/>
        <p:txBody>
          <a:bodyPr/>
          <a:lstStyle/>
          <a:p>
            <a:fld id="{DD24F59D-4A61-3D48-B76C-61C236982611}" type="slidenum">
              <a:rPr lang="en-US" smtClean="0"/>
              <a:t>‹#›</a:t>
            </a:fld>
            <a:endParaRPr lang="en-US"/>
          </a:p>
        </p:txBody>
      </p:sp>
    </p:spTree>
    <p:extLst>
      <p:ext uri="{BB962C8B-B14F-4D97-AF65-F5344CB8AC3E}">
        <p14:creationId xmlns:p14="http://schemas.microsoft.com/office/powerpoint/2010/main" val="215151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D5EEF0-3E6F-6EFC-1A24-CC69A54324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4DBAC86-7A24-A8AF-DACC-679C30E318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516C740-A617-491D-B373-CFDCD582E2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D8EC9F0-C891-1AD7-DBC2-8FD7260F2D1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286EE3-CD40-E283-3325-61542DA719F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3D80616-DDD1-A691-1975-0AA271E782BA}"/>
              </a:ext>
            </a:extLst>
          </p:cNvPr>
          <p:cNvSpPr>
            <a:spLocks noGrp="1"/>
          </p:cNvSpPr>
          <p:nvPr>
            <p:ph type="dt" sz="half" idx="10"/>
          </p:nvPr>
        </p:nvSpPr>
        <p:spPr/>
        <p:txBody>
          <a:bodyPr/>
          <a:lstStyle/>
          <a:p>
            <a:fld id="{CB5F710E-DC1E-4E48-87EF-07927E436AF2}" type="datetimeFigureOut">
              <a:rPr lang="en-US" smtClean="0"/>
              <a:t>3/4/25</a:t>
            </a:fld>
            <a:endParaRPr lang="en-US"/>
          </a:p>
        </p:txBody>
      </p:sp>
      <p:sp>
        <p:nvSpPr>
          <p:cNvPr id="8" name="Footer Placeholder 7">
            <a:extLst>
              <a:ext uri="{FF2B5EF4-FFF2-40B4-BE49-F238E27FC236}">
                <a16:creationId xmlns:a16="http://schemas.microsoft.com/office/drawing/2014/main" id="{D661479A-EE53-BB95-66F8-FF0D1C3576F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D225647-828F-F49B-850B-4ED7F1F29DB6}"/>
              </a:ext>
            </a:extLst>
          </p:cNvPr>
          <p:cNvSpPr>
            <a:spLocks noGrp="1"/>
          </p:cNvSpPr>
          <p:nvPr>
            <p:ph type="sldNum" sz="quarter" idx="12"/>
          </p:nvPr>
        </p:nvSpPr>
        <p:spPr/>
        <p:txBody>
          <a:bodyPr/>
          <a:lstStyle/>
          <a:p>
            <a:fld id="{DD24F59D-4A61-3D48-B76C-61C236982611}" type="slidenum">
              <a:rPr lang="en-US" smtClean="0"/>
              <a:t>‹#›</a:t>
            </a:fld>
            <a:endParaRPr lang="en-US"/>
          </a:p>
        </p:txBody>
      </p:sp>
    </p:spTree>
    <p:extLst>
      <p:ext uri="{BB962C8B-B14F-4D97-AF65-F5344CB8AC3E}">
        <p14:creationId xmlns:p14="http://schemas.microsoft.com/office/powerpoint/2010/main" val="3420815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98A86-8926-D544-76F3-6A1599377EE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E553BB-BAB2-BBC8-995F-322C333FD0BD}"/>
              </a:ext>
            </a:extLst>
          </p:cNvPr>
          <p:cNvSpPr>
            <a:spLocks noGrp="1"/>
          </p:cNvSpPr>
          <p:nvPr>
            <p:ph type="dt" sz="half" idx="10"/>
          </p:nvPr>
        </p:nvSpPr>
        <p:spPr/>
        <p:txBody>
          <a:bodyPr/>
          <a:lstStyle/>
          <a:p>
            <a:fld id="{CB5F710E-DC1E-4E48-87EF-07927E436AF2}" type="datetimeFigureOut">
              <a:rPr lang="en-US" smtClean="0"/>
              <a:t>3/4/25</a:t>
            </a:fld>
            <a:endParaRPr lang="en-US"/>
          </a:p>
        </p:txBody>
      </p:sp>
      <p:sp>
        <p:nvSpPr>
          <p:cNvPr id="4" name="Footer Placeholder 3">
            <a:extLst>
              <a:ext uri="{FF2B5EF4-FFF2-40B4-BE49-F238E27FC236}">
                <a16:creationId xmlns:a16="http://schemas.microsoft.com/office/drawing/2014/main" id="{FE2369DA-C645-B915-C41A-7FB9D6FCDBE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7A89ED6-702F-8496-29C5-B21991E2C7B6}"/>
              </a:ext>
            </a:extLst>
          </p:cNvPr>
          <p:cNvSpPr>
            <a:spLocks noGrp="1"/>
          </p:cNvSpPr>
          <p:nvPr>
            <p:ph type="sldNum" sz="quarter" idx="12"/>
          </p:nvPr>
        </p:nvSpPr>
        <p:spPr/>
        <p:txBody>
          <a:bodyPr/>
          <a:lstStyle/>
          <a:p>
            <a:fld id="{DD24F59D-4A61-3D48-B76C-61C236982611}" type="slidenum">
              <a:rPr lang="en-US" smtClean="0"/>
              <a:t>‹#›</a:t>
            </a:fld>
            <a:endParaRPr lang="en-US"/>
          </a:p>
        </p:txBody>
      </p:sp>
    </p:spTree>
    <p:extLst>
      <p:ext uri="{BB962C8B-B14F-4D97-AF65-F5344CB8AC3E}">
        <p14:creationId xmlns:p14="http://schemas.microsoft.com/office/powerpoint/2010/main" val="759211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ECC829-41EE-3602-28E4-32E68FD15CE6}"/>
              </a:ext>
            </a:extLst>
          </p:cNvPr>
          <p:cNvSpPr>
            <a:spLocks noGrp="1"/>
          </p:cNvSpPr>
          <p:nvPr>
            <p:ph type="dt" sz="half" idx="10"/>
          </p:nvPr>
        </p:nvSpPr>
        <p:spPr/>
        <p:txBody>
          <a:bodyPr/>
          <a:lstStyle/>
          <a:p>
            <a:fld id="{CB5F710E-DC1E-4E48-87EF-07927E436AF2}" type="datetimeFigureOut">
              <a:rPr lang="en-US" smtClean="0"/>
              <a:t>3/4/25</a:t>
            </a:fld>
            <a:endParaRPr lang="en-US"/>
          </a:p>
        </p:txBody>
      </p:sp>
      <p:sp>
        <p:nvSpPr>
          <p:cNvPr id="3" name="Footer Placeholder 2">
            <a:extLst>
              <a:ext uri="{FF2B5EF4-FFF2-40B4-BE49-F238E27FC236}">
                <a16:creationId xmlns:a16="http://schemas.microsoft.com/office/drawing/2014/main" id="{D9A54642-78B7-7F0F-94C2-4DFBEBE089C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D411210-C7E5-7D02-4226-E2FA9945FBBE}"/>
              </a:ext>
            </a:extLst>
          </p:cNvPr>
          <p:cNvSpPr>
            <a:spLocks noGrp="1"/>
          </p:cNvSpPr>
          <p:nvPr>
            <p:ph type="sldNum" sz="quarter" idx="12"/>
          </p:nvPr>
        </p:nvSpPr>
        <p:spPr/>
        <p:txBody>
          <a:bodyPr/>
          <a:lstStyle/>
          <a:p>
            <a:fld id="{DD24F59D-4A61-3D48-B76C-61C236982611}" type="slidenum">
              <a:rPr lang="en-US" smtClean="0"/>
              <a:t>‹#›</a:t>
            </a:fld>
            <a:endParaRPr lang="en-US"/>
          </a:p>
        </p:txBody>
      </p:sp>
    </p:spTree>
    <p:extLst>
      <p:ext uri="{BB962C8B-B14F-4D97-AF65-F5344CB8AC3E}">
        <p14:creationId xmlns:p14="http://schemas.microsoft.com/office/powerpoint/2010/main" val="3642416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97AC0-7276-9310-6DF7-1CEDD691BF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9E8BBC3-00C6-5F96-7C6B-B44DF02DCE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C9C6548-F759-2E8E-7EDC-73D6F81D4B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A85EC8-B0F3-832A-CC6E-F53BCF5F75FA}"/>
              </a:ext>
            </a:extLst>
          </p:cNvPr>
          <p:cNvSpPr>
            <a:spLocks noGrp="1"/>
          </p:cNvSpPr>
          <p:nvPr>
            <p:ph type="dt" sz="half" idx="10"/>
          </p:nvPr>
        </p:nvSpPr>
        <p:spPr/>
        <p:txBody>
          <a:bodyPr/>
          <a:lstStyle/>
          <a:p>
            <a:fld id="{CB5F710E-DC1E-4E48-87EF-07927E436AF2}" type="datetimeFigureOut">
              <a:rPr lang="en-US" smtClean="0"/>
              <a:t>3/4/25</a:t>
            </a:fld>
            <a:endParaRPr lang="en-US"/>
          </a:p>
        </p:txBody>
      </p:sp>
      <p:sp>
        <p:nvSpPr>
          <p:cNvPr id="6" name="Footer Placeholder 5">
            <a:extLst>
              <a:ext uri="{FF2B5EF4-FFF2-40B4-BE49-F238E27FC236}">
                <a16:creationId xmlns:a16="http://schemas.microsoft.com/office/drawing/2014/main" id="{0C187150-8CB5-98D4-5612-932AE836ED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3EAF2C-EB12-2731-AE29-39E3912005DE}"/>
              </a:ext>
            </a:extLst>
          </p:cNvPr>
          <p:cNvSpPr>
            <a:spLocks noGrp="1"/>
          </p:cNvSpPr>
          <p:nvPr>
            <p:ph type="sldNum" sz="quarter" idx="12"/>
          </p:nvPr>
        </p:nvSpPr>
        <p:spPr/>
        <p:txBody>
          <a:bodyPr/>
          <a:lstStyle/>
          <a:p>
            <a:fld id="{DD24F59D-4A61-3D48-B76C-61C236982611}" type="slidenum">
              <a:rPr lang="en-US" smtClean="0"/>
              <a:t>‹#›</a:t>
            </a:fld>
            <a:endParaRPr lang="en-US"/>
          </a:p>
        </p:txBody>
      </p:sp>
    </p:spTree>
    <p:extLst>
      <p:ext uri="{BB962C8B-B14F-4D97-AF65-F5344CB8AC3E}">
        <p14:creationId xmlns:p14="http://schemas.microsoft.com/office/powerpoint/2010/main" val="1389336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B90AA-E2A9-2FE6-0E45-8B261E51E9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80B6A74-2820-A2B0-1609-7E516FFE181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26BE2BC-DD09-D554-650C-4E5A007356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FB6F4C-26DA-25E8-67A0-B98860D3940F}"/>
              </a:ext>
            </a:extLst>
          </p:cNvPr>
          <p:cNvSpPr>
            <a:spLocks noGrp="1"/>
          </p:cNvSpPr>
          <p:nvPr>
            <p:ph type="dt" sz="half" idx="10"/>
          </p:nvPr>
        </p:nvSpPr>
        <p:spPr/>
        <p:txBody>
          <a:bodyPr/>
          <a:lstStyle/>
          <a:p>
            <a:fld id="{CB5F710E-DC1E-4E48-87EF-07927E436AF2}" type="datetimeFigureOut">
              <a:rPr lang="en-US" smtClean="0"/>
              <a:t>3/4/25</a:t>
            </a:fld>
            <a:endParaRPr lang="en-US"/>
          </a:p>
        </p:txBody>
      </p:sp>
      <p:sp>
        <p:nvSpPr>
          <p:cNvPr id="6" name="Footer Placeholder 5">
            <a:extLst>
              <a:ext uri="{FF2B5EF4-FFF2-40B4-BE49-F238E27FC236}">
                <a16:creationId xmlns:a16="http://schemas.microsoft.com/office/drawing/2014/main" id="{DC01818A-37CF-6430-72AE-9FF901FCE7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753A20-1C24-603C-7ADF-03327297C3B7}"/>
              </a:ext>
            </a:extLst>
          </p:cNvPr>
          <p:cNvSpPr>
            <a:spLocks noGrp="1"/>
          </p:cNvSpPr>
          <p:nvPr>
            <p:ph type="sldNum" sz="quarter" idx="12"/>
          </p:nvPr>
        </p:nvSpPr>
        <p:spPr/>
        <p:txBody>
          <a:bodyPr/>
          <a:lstStyle/>
          <a:p>
            <a:fld id="{DD24F59D-4A61-3D48-B76C-61C236982611}" type="slidenum">
              <a:rPr lang="en-US" smtClean="0"/>
              <a:t>‹#›</a:t>
            </a:fld>
            <a:endParaRPr lang="en-US"/>
          </a:p>
        </p:txBody>
      </p:sp>
    </p:spTree>
    <p:extLst>
      <p:ext uri="{BB962C8B-B14F-4D97-AF65-F5344CB8AC3E}">
        <p14:creationId xmlns:p14="http://schemas.microsoft.com/office/powerpoint/2010/main" val="1322610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D43F52F-78D2-452E-2BEB-83081F56FE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CF38876-86BB-66DE-1D3D-799E3F4BE0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E437F7-59E0-B714-0E64-A6444E3148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5F710E-DC1E-4E48-87EF-07927E436AF2}" type="datetimeFigureOut">
              <a:rPr lang="en-US" smtClean="0"/>
              <a:t>3/4/25</a:t>
            </a:fld>
            <a:endParaRPr lang="en-US"/>
          </a:p>
        </p:txBody>
      </p:sp>
      <p:sp>
        <p:nvSpPr>
          <p:cNvPr id="5" name="Footer Placeholder 4">
            <a:extLst>
              <a:ext uri="{FF2B5EF4-FFF2-40B4-BE49-F238E27FC236}">
                <a16:creationId xmlns:a16="http://schemas.microsoft.com/office/drawing/2014/main" id="{C9B821B7-306B-BFF7-5CFB-33E05B44AC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9A50125-AA2E-969F-D296-CC6DE6D8D3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24F59D-4A61-3D48-B76C-61C236982611}" type="slidenum">
              <a:rPr lang="en-US" smtClean="0"/>
              <a:t>‹#›</a:t>
            </a:fld>
            <a:endParaRPr lang="en-US"/>
          </a:p>
        </p:txBody>
      </p:sp>
    </p:spTree>
    <p:extLst>
      <p:ext uri="{BB962C8B-B14F-4D97-AF65-F5344CB8AC3E}">
        <p14:creationId xmlns:p14="http://schemas.microsoft.com/office/powerpoint/2010/main" val="2407493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05441-C7A3-3F98-6770-116D7853E75D}"/>
              </a:ext>
            </a:extLst>
          </p:cNvPr>
          <p:cNvSpPr>
            <a:spLocks noGrp="1"/>
          </p:cNvSpPr>
          <p:nvPr>
            <p:ph type="ctrTitle"/>
          </p:nvPr>
        </p:nvSpPr>
        <p:spPr/>
        <p:txBody>
          <a:bodyPr/>
          <a:lstStyle/>
          <a:p>
            <a:r>
              <a:rPr lang="en-US" dirty="0"/>
              <a:t>Truckee River Petition for free flowing waters</a:t>
            </a:r>
          </a:p>
        </p:txBody>
      </p:sp>
      <p:sp>
        <p:nvSpPr>
          <p:cNvPr id="3" name="Subtitle 2">
            <a:extLst>
              <a:ext uri="{FF2B5EF4-FFF2-40B4-BE49-F238E27FC236}">
                <a16:creationId xmlns:a16="http://schemas.microsoft.com/office/drawing/2014/main" id="{0357CFEE-2277-F9E1-9830-D1100D8030B8}"/>
              </a:ext>
            </a:extLst>
          </p:cNvPr>
          <p:cNvSpPr>
            <a:spLocks noGrp="1"/>
          </p:cNvSpPr>
          <p:nvPr>
            <p:ph type="subTitle" idx="1"/>
          </p:nvPr>
        </p:nvSpPr>
        <p:spPr/>
        <p:txBody>
          <a:bodyPr>
            <a:normAutofit fontScale="47500" lnSpcReduction="20000"/>
          </a:bodyPr>
          <a:lstStyle/>
          <a:p>
            <a:r>
              <a:rPr lang="en-US" dirty="0"/>
              <a:t>We the undersigned wish to request that Washoe County and the Cities of Reno and Sparks work together to allow river improvements along the Truckee River to create a much more free flowing waterway. This will require changes or removal of dams from in California to Washoe Counties east border.  Starting with the Truckee Meadows Water Authority Dams which dewater 7.78 miles or river bed that effect water quality and both river ecosystems and shore line habitat due to low flows.  They also do not allow fish passage and create a safety issue for all river and shoreline users. There is also the Steamboat Canal Diversion Dam at Stateline that is very hazardous and again does not allow fish passage.  Nor do they allow easy portage.  Washoe Highland Dam and Steamboat divert irrigation waters.  It is hoped that some alternate diversion source might be created.  Next opportunity for removal is the South Side Dam aka Ambrose Dam a relic that has been abandoned since the 1940’s but still is a river hazard again to shoreline or river users.  The Chalk Bluff Dam is also a hazard to safety and could be easily made safer.  Glendale Dam is the last major Dam which diverts water for drinking and municipal uses.  It as well creates a very hazardous Safety Issue for shoreline and river users. It is hoped that Steamboat, Chalk Bluff and Glendale Dams could be remodeled to create much safer river and shoreline usage.  All could be improved to allow fish passage, enhanced  water quality, shoreline vegetation and wildlife.  Support of this petition will lead to much more enhanced recreation and public usage. </a:t>
            </a:r>
          </a:p>
        </p:txBody>
      </p:sp>
    </p:spTree>
    <p:extLst>
      <p:ext uri="{BB962C8B-B14F-4D97-AF65-F5344CB8AC3E}">
        <p14:creationId xmlns:p14="http://schemas.microsoft.com/office/powerpoint/2010/main" val="14381160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25528</TotalTime>
  <Words>352</Words>
  <Application>Microsoft Macintosh PowerPoint</Application>
  <PresentationFormat>Widescreen</PresentationFormat>
  <Paragraphs>4</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Truckee River Petition for free flowing waters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Truckee River Petition for free flowing waters</dc:title>
  <dc:creator>Charles Albright</dc:creator>
  <cp:lastModifiedBy>Charles Albright</cp:lastModifiedBy>
  <cp:revision>7</cp:revision>
  <dcterms:created xsi:type="dcterms:W3CDTF">2025-03-04T20:26:16Z</dcterms:created>
  <dcterms:modified xsi:type="dcterms:W3CDTF">2025-03-22T14:01:34Z</dcterms:modified>
</cp:coreProperties>
</file>